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handoutMasterIdLst>
    <p:handoutMasterId r:id="rId5"/>
  </p:handoutMasterIdLst>
  <p:sldIdLst>
    <p:sldId id="277" r:id="rId2"/>
    <p:sldId id="279" r:id="rId3"/>
  </p:sldIdLst>
  <p:sldSz cx="9906000" cy="13208000"/>
  <p:notesSz cx="7019925" cy="93059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3300"/>
    <a:srgbClr val="006600"/>
    <a:srgbClr val="00CC00"/>
    <a:srgbClr val="0000FF"/>
    <a:srgbClr val="CC00CC"/>
    <a:srgbClr val="D60093"/>
    <a:srgbClr val="FF5050"/>
    <a:srgbClr val="9933FF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762" y="120"/>
      </p:cViewPr>
      <p:guideLst>
        <p:guide orient="horz" pos="4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6739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36A54E20-796A-48F1-937A-C3F5783DC974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6739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6E69B7E-5A22-4672-A187-C8CE58A9207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4243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250E4E57-AB5A-47AB-87D9-B468FAE7D626}" type="datetimeFigureOut">
              <a:rPr lang="th-TH" smtClean="0"/>
              <a:t>01/12/66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332038" y="1163638"/>
            <a:ext cx="2355850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1993" y="4478476"/>
            <a:ext cx="5615940" cy="3664208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D6B613E1-78B8-4087-9C6C-B04B51D9B0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4866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1" y="4103071"/>
            <a:ext cx="8420100" cy="283115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1" y="7484538"/>
            <a:ext cx="6934200" cy="337537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780337" y="528963"/>
            <a:ext cx="2414588" cy="1126960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6579" y="528963"/>
            <a:ext cx="7078664" cy="1126960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7" y="8487389"/>
            <a:ext cx="8420100" cy="26232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7" y="5598120"/>
            <a:ext cx="8420100" cy="288924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4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36577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448302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2" y="2956518"/>
            <a:ext cx="4376870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2" y="4188648"/>
            <a:ext cx="4376870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6" y="2956518"/>
            <a:ext cx="4378591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6" y="4188648"/>
            <a:ext cx="4378591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2" y="525878"/>
            <a:ext cx="3259006" cy="2238023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4" y="525905"/>
            <a:ext cx="5537729" cy="11272663"/>
          </a:xfrm>
        </p:spPr>
        <p:txBody>
          <a:bodyPr/>
          <a:lstStyle>
            <a:lvl1pPr>
              <a:defRPr sz="2400"/>
            </a:lvl1pPr>
            <a:lvl2pPr>
              <a:defRPr sz="2099"/>
            </a:lvl2pPr>
            <a:lvl3pPr>
              <a:defRPr sz="1801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2" y="2763903"/>
            <a:ext cx="3259006" cy="9034640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6" y="9245600"/>
            <a:ext cx="5943600" cy="109149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6" y="1180159"/>
            <a:ext cx="5943600" cy="7924800"/>
          </a:xfrm>
        </p:spPr>
        <p:txBody>
          <a:bodyPr/>
          <a:lstStyle>
            <a:lvl1pPr marL="0" indent="0">
              <a:buNone/>
              <a:defRPr sz="2400"/>
            </a:lvl1pPr>
            <a:lvl2pPr marL="342893" indent="0">
              <a:buNone/>
              <a:defRPr sz="2099"/>
            </a:lvl2pPr>
            <a:lvl3pPr marL="685784" indent="0">
              <a:buNone/>
              <a:defRPr sz="1801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8" indent="0">
              <a:buNone/>
              <a:defRPr sz="1500"/>
            </a:lvl6pPr>
            <a:lvl7pPr marL="2057349" indent="0">
              <a:buNone/>
              <a:defRPr sz="1500"/>
            </a:lvl7pPr>
            <a:lvl8pPr marL="2400241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6" y="10337096"/>
            <a:ext cx="5943600" cy="1550104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0" y="3081879"/>
            <a:ext cx="8915400" cy="871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4E414-079A-420A-996D-442E2DD8ED1C}" type="datetimeFigureOut">
              <a:rPr lang="th-TH" smtClean="0"/>
              <a:pPr/>
              <a:t>01/12/66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2" y="12241890"/>
            <a:ext cx="31369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685784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9" indent="-257169" algn="l" defTabSz="6857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8" indent="-214307" algn="l" defTabSz="685784" rtl="0" eaLnBrk="1" latinLnBrk="0" hangingPunct="1">
        <a:spcBef>
          <a:spcPct val="20000"/>
        </a:spcBef>
        <a:buFont typeface="Arial" pitchFamily="34" charset="0"/>
        <a:buChar char="–"/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4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3" indent="-171446" algn="l" defTabSz="685784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7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342893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685784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8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1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/>
          <p:cNvSpPr txBox="1"/>
          <p:nvPr/>
        </p:nvSpPr>
        <p:spPr>
          <a:xfrm>
            <a:off x="2363423" y="1139069"/>
            <a:ext cx="721353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คู่มือคำอธิบายตัวชี้วัดคำรับรอง</a:t>
            </a:r>
          </a:p>
          <a:p>
            <a:pPr algn="r"/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สถาบันกัลยาณ์ราชนครินทร์</a:t>
            </a:r>
          </a:p>
          <a:p>
            <a:pPr algn="r"/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2567</a:t>
            </a:r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3683993" y="11540606"/>
            <a:ext cx="58929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กรมสุขภาพจิต  กระทรวงสาธารณสุข</a:t>
            </a: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14" y="838995"/>
            <a:ext cx="2260417" cy="2592501"/>
          </a:xfrm>
          <a:prstGeom prst="rect">
            <a:avLst/>
          </a:prstGeom>
        </p:spPr>
      </p:pic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F1DD6E72-865C-445A-9AFE-27AA2479EB58}"/>
              </a:ext>
            </a:extLst>
          </p:cNvPr>
          <p:cNvGrpSpPr/>
          <p:nvPr/>
        </p:nvGrpSpPr>
        <p:grpSpPr>
          <a:xfrm>
            <a:off x="2339798" y="3722969"/>
            <a:ext cx="6638006" cy="5760640"/>
            <a:chOff x="691257" y="915368"/>
            <a:chExt cx="8523485" cy="7632848"/>
          </a:xfrm>
        </p:grpSpPr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7D015EFD-7D73-4218-96A6-22BB344F3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257" y="915368"/>
              <a:ext cx="8523485" cy="763284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id="{9ACCAEB7-C361-460B-8DFF-53E4C04A00DA}"/>
                </a:ext>
              </a:extLst>
            </p:cNvPr>
            <p:cNvSpPr/>
            <p:nvPr/>
          </p:nvSpPr>
          <p:spPr>
            <a:xfrm>
              <a:off x="5745088" y="5667896"/>
              <a:ext cx="3384376" cy="576064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2040049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800" y="2715568"/>
            <a:ext cx="2950858" cy="3384376"/>
          </a:xfrm>
          <a:prstGeom prst="rect">
            <a:avLst/>
          </a:prstGeom>
        </p:spPr>
      </p:pic>
      <p:sp>
        <p:nvSpPr>
          <p:cNvPr id="10" name="กล่องข้อความ 9"/>
          <p:cNvSpPr txBox="1"/>
          <p:nvPr/>
        </p:nvSpPr>
        <p:spPr>
          <a:xfrm>
            <a:off x="1475764" y="6531992"/>
            <a:ext cx="6408712" cy="2808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สถาบันกัลยาณ์ราชนครินทร์</a:t>
            </a:r>
          </a:p>
          <a:p>
            <a:pPr algn="ctr"/>
            <a:r>
              <a:rPr lang="th-TH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กรมสุขภาพจิต กระทรวงสาธารณสุข</a:t>
            </a:r>
          </a:p>
          <a:p>
            <a:pPr algn="ctr"/>
            <a:r>
              <a:rPr lang="en-US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Galyarajanagarindra Institute</a:t>
            </a:r>
          </a:p>
          <a:p>
            <a:pPr algn="ctr"/>
            <a:r>
              <a:rPr lang="en-US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Department of Mental Health</a:t>
            </a:r>
            <a:endParaRPr lang="th-TH" sz="4400" b="1" dirty="0">
              <a:solidFill>
                <a:srgbClr val="002060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18784971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1388</TotalTime>
  <Words>30</Words>
  <Application>Microsoft Office PowerPoint</Application>
  <PresentationFormat>กำหนดเอง</PresentationFormat>
  <Paragraphs>8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9" baseType="lpstr">
      <vt:lpstr>Angsana New</vt:lpstr>
      <vt:lpstr>Arial</vt:lpstr>
      <vt:lpstr>Calibri</vt:lpstr>
      <vt:lpstr>Cordia New</vt:lpstr>
      <vt:lpstr>TH Baijam</vt:lpstr>
      <vt:lpstr>TH SarabunPSK</vt:lpstr>
      <vt:lpstr>ชุดรูปแบบของ Office</vt:lpstr>
      <vt:lpstr>งานนำเสนอ PowerPoint</vt:lpstr>
      <vt:lpstr>งานนำเสนอ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แผนปฏิบัติการ  ประจำปีงบประมาณ ๒๕๕๖</dc:title>
  <dc:creator>Plan</dc:creator>
  <cp:lastModifiedBy>plan65</cp:lastModifiedBy>
  <cp:revision>118</cp:revision>
  <cp:lastPrinted>2023-01-19T02:52:28Z</cp:lastPrinted>
  <dcterms:created xsi:type="dcterms:W3CDTF">2012-09-03T07:00:10Z</dcterms:created>
  <dcterms:modified xsi:type="dcterms:W3CDTF">2023-12-01T06:14:18Z</dcterms:modified>
</cp:coreProperties>
</file>